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E6F2"/>
    <a:srgbClr val="C4EAF2"/>
    <a:srgbClr val="C4EEF2"/>
    <a:srgbClr val="C1D9D0"/>
    <a:srgbClr val="9999FF"/>
    <a:srgbClr val="DEEA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11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722F-36D7-4E78-8C55-37C736C1397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A3C4-A789-4286-B83D-E064C517D6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031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722F-36D7-4E78-8C55-37C736C1397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A3C4-A789-4286-B83D-E064C517D6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269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722F-36D7-4E78-8C55-37C736C1397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A3C4-A789-4286-B83D-E064C517D6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993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722F-36D7-4E78-8C55-37C736C1397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A3C4-A789-4286-B83D-E064C517D6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73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722F-36D7-4E78-8C55-37C736C1397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A3C4-A789-4286-B83D-E064C517D6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125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722F-36D7-4E78-8C55-37C736C1397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A3C4-A789-4286-B83D-E064C517D6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9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722F-36D7-4E78-8C55-37C736C1397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A3C4-A789-4286-B83D-E064C517D6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77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722F-36D7-4E78-8C55-37C736C1397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A3C4-A789-4286-B83D-E064C517D6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42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722F-36D7-4E78-8C55-37C736C1397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A3C4-A789-4286-B83D-E064C517D6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130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722F-36D7-4E78-8C55-37C736C1397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A3C4-A789-4286-B83D-E064C517D6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112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722F-36D7-4E78-8C55-37C736C1397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0A3C4-A789-4286-B83D-E064C517D6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23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2722F-36D7-4E78-8C55-37C736C13971}" type="datetimeFigureOut">
              <a:rPr lang="en-GB" smtClean="0"/>
              <a:t>26/12/2017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0A3C4-A789-4286-B83D-E064C517D6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988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E6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855" y="0"/>
            <a:ext cx="3470610" cy="9264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latin typeface="Papyrus" panose="03070502060502030205" pitchFamily="66" charset="0"/>
              </a:rPr>
              <a:t>Mint </a:t>
            </a:r>
            <a:r>
              <a:rPr lang="en-GB" sz="2800" dirty="0" smtClean="0">
                <a:latin typeface="Papyrus" panose="03070502060502030205" pitchFamily="66" charset="0"/>
              </a:rPr>
              <a:t> </a:t>
            </a:r>
            <a:r>
              <a:rPr lang="hu-HU" sz="4000" dirty="0" smtClean="0">
                <a:latin typeface="Jokerman" panose="04090605060D06020702" pitchFamily="82" charset="0"/>
              </a:rPr>
              <a:t>Istennek </a:t>
            </a:r>
            <a:r>
              <a:rPr lang="hu-HU" sz="2800" dirty="0" smtClean="0">
                <a:latin typeface="Papyrus" panose="03070502060502030205" pitchFamily="66" charset="0"/>
              </a:rPr>
              <a:t>választottai az új életre, a </a:t>
            </a:r>
            <a:r>
              <a:rPr lang="en-GB" sz="2800" dirty="0" smtClean="0">
                <a:latin typeface="Papyrus" panose="03070502060502030205" pitchFamily="66" charset="0"/>
              </a:rPr>
              <a:t> </a:t>
            </a:r>
            <a:r>
              <a:rPr lang="hu-HU" sz="2400" dirty="0" smtClean="0">
                <a:latin typeface="Goudy Stout" panose="0202090407030B020401" pitchFamily="18" charset="0"/>
              </a:rPr>
              <a:t>szeretet</a:t>
            </a:r>
            <a:r>
              <a:rPr lang="hu-HU" sz="2800" dirty="0" smtClean="0">
                <a:latin typeface="Goudy Stout" panose="0202090407030B020401" pitchFamily="18" charset="0"/>
              </a:rPr>
              <a:t> </a:t>
            </a:r>
            <a:r>
              <a:rPr lang="hu-HU" sz="2800" dirty="0" smtClean="0">
                <a:latin typeface="Papyrus" panose="03070502060502030205" pitchFamily="66" charset="0"/>
              </a:rPr>
              <a:t>életére, az Isten által választott ruházatba öltözzetek</a:t>
            </a:r>
            <a:r>
              <a:rPr lang="en-GB" sz="2800" dirty="0" smtClean="0">
                <a:latin typeface="Papyrus" panose="03070502060502030205" pitchFamily="66" charset="0"/>
              </a:rPr>
              <a:t>: </a:t>
            </a:r>
            <a:r>
              <a:rPr lang="hu-HU" sz="2800" b="1" dirty="0" smtClean="0">
                <a:latin typeface="Harrington" panose="04040505050A02020702" pitchFamily="82" charset="0"/>
              </a:rPr>
              <a:t>könyörületességbe,</a:t>
            </a:r>
            <a:r>
              <a:rPr lang="en-GB" sz="2800" dirty="0" smtClean="0">
                <a:latin typeface="Papyrus" panose="03070502060502030205" pitchFamily="66" charset="0"/>
              </a:rPr>
              <a:t> </a:t>
            </a:r>
            <a:r>
              <a:rPr lang="hu-HU" sz="2800" dirty="0" smtClean="0">
                <a:latin typeface="Bauhaus 93" panose="04030905020B02020C02" pitchFamily="82" charset="0"/>
              </a:rPr>
              <a:t>jóságosságba</a:t>
            </a:r>
            <a:r>
              <a:rPr lang="hu-HU" sz="2800" dirty="0" smtClean="0"/>
              <a:t>,</a:t>
            </a:r>
            <a:r>
              <a:rPr lang="hu-HU" sz="2800" dirty="0" smtClean="0">
                <a:latin typeface="Bauhaus 93" panose="04030905020B02020C02" pitchFamily="82" charset="0"/>
              </a:rPr>
              <a:t> </a:t>
            </a:r>
            <a:r>
              <a:rPr lang="en-GB" sz="2800" dirty="0" smtClean="0">
                <a:latin typeface="Papyrus" panose="03070502060502030205" pitchFamily="66" charset="0"/>
              </a:rPr>
              <a:t> </a:t>
            </a:r>
            <a:r>
              <a:rPr lang="hu-HU" sz="2800" dirty="0" smtClean="0">
                <a:latin typeface="Harlow Solid Italic" panose="04030604020F02020D02" pitchFamily="82" charset="0"/>
              </a:rPr>
              <a:t>alázatosságba, </a:t>
            </a:r>
            <a:r>
              <a:rPr lang="en-GB" sz="2800" dirty="0" smtClean="0">
                <a:latin typeface="Papyrus" panose="03070502060502030205" pitchFamily="66" charset="0"/>
              </a:rPr>
              <a:t> </a:t>
            </a:r>
            <a:r>
              <a:rPr lang="hu-HU" sz="2800" dirty="0" smtClean="0">
                <a:latin typeface="MV Boli" panose="02000500030200090000" pitchFamily="2" charset="0"/>
                <a:cs typeface="MV Boli" panose="02000500030200090000" pitchFamily="2" charset="0"/>
              </a:rPr>
              <a:t>szelídségbe, </a:t>
            </a:r>
            <a:r>
              <a:rPr lang="en-GB" sz="2800" dirty="0" smtClean="0">
                <a:latin typeface="Papyrus" panose="03070502060502030205" pitchFamily="66" charset="0"/>
              </a:rPr>
              <a:t> </a:t>
            </a:r>
            <a:r>
              <a:rPr lang="hu-HU" sz="2800" dirty="0" smtClean="0">
                <a:latin typeface="Jokerman" panose="04090605060D06020702" pitchFamily="82" charset="0"/>
              </a:rPr>
              <a:t>megbocsájtásba, </a:t>
            </a:r>
            <a:r>
              <a:rPr lang="en-GB" sz="2800" dirty="0" smtClean="0">
                <a:latin typeface="Papyrus" panose="03070502060502030205" pitchFamily="66" charset="0"/>
              </a:rPr>
              <a:t> </a:t>
            </a:r>
            <a:r>
              <a:rPr lang="hu-HU" sz="2800" dirty="0" smtClean="0">
                <a:latin typeface="Papyrus" panose="03070502060502030205" pitchFamily="66" charset="0"/>
              </a:rPr>
              <a:t>és</a:t>
            </a:r>
            <a:r>
              <a:rPr lang="en-GB" sz="2800" dirty="0" smtClean="0">
                <a:latin typeface="Papyrus" panose="03070502060502030205" pitchFamily="66" charset="0"/>
              </a:rPr>
              <a:t> </a:t>
            </a:r>
            <a:r>
              <a:rPr lang="hu-HU" sz="2800" dirty="0" smtClean="0">
                <a:latin typeface="Forte" panose="03060902040502070203" pitchFamily="66" charset="0"/>
              </a:rPr>
              <a:t>hosszútűrésbe. </a:t>
            </a:r>
            <a:endParaRPr lang="en-GB" sz="2800" dirty="0">
              <a:latin typeface="Papyrus" panose="03070502060502030205" pitchFamily="66" charset="0"/>
            </a:endParaRPr>
          </a:p>
          <a:p>
            <a:pPr algn="ctr"/>
            <a:r>
              <a:rPr lang="hu-HU" sz="2800" dirty="0" smtClean="0">
                <a:latin typeface="Papyrus" panose="03070502060502030205" pitchFamily="66" charset="0"/>
              </a:rPr>
              <a:t>Mindezek fölé pedig öltözzétek föl a </a:t>
            </a:r>
            <a:r>
              <a:rPr lang="en-GB" sz="2800" dirty="0" smtClean="0">
                <a:latin typeface="Papyrus" panose="03070502060502030205" pitchFamily="66" charset="0"/>
              </a:rPr>
              <a:t> </a:t>
            </a:r>
            <a:r>
              <a:rPr lang="hu-HU" sz="2000" dirty="0" smtClean="0">
                <a:latin typeface="Goudy Stout" panose="0202090407030B020401" pitchFamily="18" charset="0"/>
              </a:rPr>
              <a:t>szeretetet</a:t>
            </a:r>
            <a:endParaRPr lang="en-GB" sz="2000" dirty="0">
              <a:latin typeface="Papyrus" panose="03070502060502030205" pitchFamily="66" charset="0"/>
            </a:endParaRPr>
          </a:p>
          <a:p>
            <a:pPr algn="ctr"/>
            <a:r>
              <a:rPr lang="en-GB" sz="2800" dirty="0">
                <a:latin typeface="Papyrus" panose="03070502060502030205" pitchFamily="66" charset="0"/>
              </a:rPr>
              <a:t> </a:t>
            </a:r>
            <a:r>
              <a:rPr lang="hu-HU" sz="2800" dirty="0" smtClean="0">
                <a:latin typeface="Papyrus" panose="03070502060502030205" pitchFamily="66" charset="0"/>
              </a:rPr>
              <a:t>mint amely a tökéletességnek kötele.</a:t>
            </a:r>
            <a:r>
              <a:rPr lang="en-GB" sz="2800" dirty="0" smtClean="0">
                <a:latin typeface="Papyrus" panose="03070502060502030205" pitchFamily="66" charset="0"/>
              </a:rPr>
              <a:t> </a:t>
            </a:r>
            <a:endParaRPr lang="en-GB" sz="2800" dirty="0">
              <a:latin typeface="Papyrus" panose="03070502060502030205" pitchFamily="66" charset="0"/>
            </a:endParaRPr>
          </a:p>
          <a:p>
            <a:pPr algn="ctr"/>
            <a:r>
              <a:rPr lang="hu-HU" sz="3200" dirty="0" smtClean="0">
                <a:latin typeface="Vivaldi" panose="03020602050506090804" pitchFamily="66" charset="0"/>
              </a:rPr>
              <a:t>Anélkül soha ne járjatok!</a:t>
            </a:r>
            <a:endParaRPr lang="en-GB" sz="3200" dirty="0">
              <a:latin typeface="Vivaldi" panose="03020602050506090804" pitchFamily="66" charset="0"/>
            </a:endParaRPr>
          </a:p>
          <a:p>
            <a:pPr algn="ctr"/>
            <a:r>
              <a:rPr lang="hu-HU" sz="2800" dirty="0" err="1" smtClean="0"/>
              <a:t>Kolossé</a:t>
            </a:r>
            <a:r>
              <a:rPr lang="hu-HU" sz="2800" dirty="0" smtClean="0"/>
              <a:t> </a:t>
            </a:r>
            <a:r>
              <a:rPr lang="en-GB" sz="2800" dirty="0" smtClean="0"/>
              <a:t>3:12 </a:t>
            </a:r>
            <a:r>
              <a:rPr lang="hu-HU" sz="2800" dirty="0" smtClean="0"/>
              <a:t>-</a:t>
            </a:r>
            <a:r>
              <a:rPr lang="en-GB" sz="2800" dirty="0" smtClean="0"/>
              <a:t>14</a:t>
            </a:r>
            <a:endParaRPr lang="en-GB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44" r="37189"/>
          <a:stretch/>
        </p:blipFill>
        <p:spPr>
          <a:xfrm>
            <a:off x="3569464" y="55085"/>
            <a:ext cx="3288536" cy="900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506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54</Words>
  <Application>Microsoft Office PowerPoint</Application>
  <PresentationFormat>Diavetítés a képernyőre (4:3 oldalarány)</PresentationFormat>
  <Paragraphs>5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14" baseType="lpstr">
      <vt:lpstr>Arial</vt:lpstr>
      <vt:lpstr>Bauhaus 93</vt:lpstr>
      <vt:lpstr>Calibri</vt:lpstr>
      <vt:lpstr>Calibri Light</vt:lpstr>
      <vt:lpstr>Forte</vt:lpstr>
      <vt:lpstr>Goudy Stout</vt:lpstr>
      <vt:lpstr>Harlow Solid Italic</vt:lpstr>
      <vt:lpstr>Harrington</vt:lpstr>
      <vt:lpstr>Jokerman</vt:lpstr>
      <vt:lpstr>MV Boli</vt:lpstr>
      <vt:lpstr>Papyrus</vt:lpstr>
      <vt:lpstr>Vivaldi</vt:lpstr>
      <vt:lpstr>Office Theme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Zsuzsanna Kovacs-Biro</dc:creator>
  <cp:lastModifiedBy>Bea</cp:lastModifiedBy>
  <cp:revision>8</cp:revision>
  <dcterms:created xsi:type="dcterms:W3CDTF">2017-01-16T12:12:49Z</dcterms:created>
  <dcterms:modified xsi:type="dcterms:W3CDTF">2017-12-26T17:50:24Z</dcterms:modified>
</cp:coreProperties>
</file>